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</p:sldIdLst>
  <p:sldSz cx="9144000" cy="5143500" type="screen16x9"/>
  <p:notesSz cx="6858000" cy="9144000"/>
  <p:embeddedFontLs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Microsoft JhengHei UI" panose="020B0604030504040204" pitchFamily="34" charset="-120"/>
      <p:regular r:id="rId60"/>
      <p:bold r:id="rId61"/>
    </p:embeddedFont>
    <p:embeddedFont>
      <p:font typeface="Montserrat" panose="000005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S14: </a:t>
            </a:r>
            <a:br>
              <a:rPr lang="en-US" sz="2400" dirty="0"/>
            </a:br>
            <a:br>
              <a:rPr lang="en-US" sz="3400"/>
            </a:br>
            <a:r>
              <a:rPr lang="en-US" sz="3400"/>
              <a:t>Assertions - 1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9649</TotalTime>
  <Words>1339</Words>
  <Application>Microsoft Office PowerPoint</Application>
  <PresentationFormat>On-screen Show (16:9)</PresentationFormat>
  <Paragraphs>252</Paragraphs>
  <Slides>53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Microsoft JhengHei UI</vt:lpstr>
      <vt:lpstr>Montserrat</vt:lpstr>
      <vt:lpstr>Arial</vt:lpstr>
      <vt:lpstr>Lato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S14:   Assertions - 1</vt:lpstr>
      <vt:lpstr>Bundled libraries</vt:lpstr>
      <vt:lpstr>Assertion categories</vt:lpstr>
      <vt:lpstr>Types of assertions: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35</cp:revision>
  <dcterms:modified xsi:type="dcterms:W3CDTF">2022-12-28T20:16:36Z</dcterms:modified>
</cp:coreProperties>
</file>